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81" r:id="rId7"/>
    <p:sldId id="268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6" autoAdjust="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CA422F9-479D-4BB1-8D66-66F2078719E9}" type="datetimeFigureOut">
              <a:rPr lang="zh-CN" altLang="en-US"/>
              <a:pPr>
                <a:defRPr/>
              </a:pPr>
              <a:t>2017/12/21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9D17309-1336-4E89-9990-BB0978E6483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5800" y="3197225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538286"/>
          </a:xfrm>
        </p:spPr>
        <p:txBody>
          <a:bodyPr anchor="b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6E1AF-2EF2-480C-83A2-A44E9BE853A6}" type="datetimeFigureOut">
              <a:rPr lang="zh-CN" altLang="en-US"/>
              <a:pPr>
                <a:defRPr/>
              </a:pPr>
              <a:t>2017/12/21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423A2-FEA1-4CB7-B1F6-6E701E52BA1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03ECE-7117-4381-80AA-83FD58FDE7E8}" type="datetimeFigureOut">
              <a:rPr lang="zh-CN" altLang="en-US"/>
              <a:pPr>
                <a:defRPr/>
              </a:pPr>
              <a:t>2017/12/21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2912D-D0B5-41A9-A571-F7AD36E6FA2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01188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01188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6EED8-7EB5-4500-9CA0-03A156BAEBE9}" type="datetimeFigureOut">
              <a:rPr lang="zh-CN" altLang="en-US"/>
              <a:pPr>
                <a:defRPr/>
              </a:pPr>
              <a:t>2017/12/21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998C4-1E08-449D-845B-61D826DB1DD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>
          <a:xfrm>
            <a:off x="73025" y="6400800"/>
            <a:ext cx="32004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B1403-8B69-4662-95DC-0F9D1925797F}" type="datetimeFigureOut">
              <a:rPr lang="zh-CN" altLang="en-US"/>
              <a:pPr>
                <a:defRPr/>
              </a:pPr>
              <a:t>2017/12/21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5330825" y="6400800"/>
            <a:ext cx="3733800" cy="2841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1C1D1-EDD7-4E42-8A0B-B7745BC7F2C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5800" y="3143250"/>
            <a:ext cx="7772400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143248"/>
            <a:ext cx="77724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1643061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A0C3D-BC60-47ED-AA26-2823A08DA2C5}" type="datetimeFigureOut">
              <a:rPr lang="zh-CN" altLang="en-US"/>
              <a:pPr>
                <a:defRPr/>
              </a:pPr>
              <a:t>2017/12/21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57F55-BA56-491A-9F50-3EC382908C7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05C82-1E49-4EB3-9859-F11692405BBB}" type="datetimeFigureOut">
              <a:rPr lang="zh-CN" altLang="en-US"/>
              <a:pPr>
                <a:defRPr/>
              </a:pPr>
              <a:t>2017/12/21</a:t>
            </a:fld>
            <a:endParaRPr lang="zh-CN" altLang="en-US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CCB41-47EC-45C4-A9EF-74D376BFE4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D2EA-47B6-4EC8-BA4A-5905698E830E}" type="datetimeFigureOut">
              <a:rPr lang="zh-CN" altLang="en-US"/>
              <a:pPr>
                <a:defRPr/>
              </a:pPr>
              <a:t>2017/12/21</a:t>
            </a:fld>
            <a:endParaRPr lang="zh-CN" altLang="en-US"/>
          </a:p>
        </p:txBody>
      </p:sp>
      <p:sp>
        <p:nvSpPr>
          <p:cNvPr id="9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3A770-9A36-4E2B-B158-B8C3A70DEB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57200" y="1411288"/>
            <a:ext cx="8229600" cy="17462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555DA-1127-4448-987A-45DC2213D8A6}" type="datetimeFigureOut">
              <a:rPr lang="zh-CN" altLang="en-US"/>
              <a:pPr>
                <a:defRPr/>
              </a:pPr>
              <a:t>2017/12/21</a:t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3A578-C5DF-464E-AAA0-51E4F70965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99C54-9F5F-473D-861C-FCD32EB3BB4B}" type="datetimeFigureOut">
              <a:rPr lang="zh-CN" altLang="en-US"/>
              <a:pPr>
                <a:defRPr/>
              </a:pPr>
              <a:t>2017/12/21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C9BDB-DE05-4B73-8F89-C2E4663C35A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786063" y="1054100"/>
            <a:ext cx="5903912" cy="17463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786050" y="228600"/>
            <a:ext cx="5900752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786050" y="1142984"/>
            <a:ext cx="5900750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142984"/>
            <a:ext cx="2257408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00D65-0DC6-48FF-81FB-02F90A789F1E}" type="datetimeFigureOut">
              <a:rPr lang="zh-CN" altLang="en-US"/>
              <a:pPr>
                <a:defRPr/>
              </a:pPr>
              <a:t>2017/12/21</a:t>
            </a:fld>
            <a:endParaRPr lang="zh-CN" altLang="en-US"/>
          </a:p>
        </p:txBody>
      </p:sp>
      <p:sp>
        <p:nvSpPr>
          <p:cNvPr id="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5DA3A-68F3-417A-9E19-D57A1DC0BD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6400800" cy="685800"/>
          </a:xfrm>
        </p:spPr>
        <p:txBody>
          <a:bodyPr/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701552" y="1143000"/>
            <a:ext cx="7223248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62200" y="5410200"/>
            <a:ext cx="5657888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AFA3A-F878-45A8-BB8E-B2D60E6754D1}" type="datetimeFigureOut">
              <a:rPr lang="zh-CN" altLang="en-US"/>
              <a:pPr>
                <a:defRPr/>
              </a:pPr>
              <a:t>2017/12/21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82B48-F77F-49FC-B1C2-EA9FA2872C9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613"/>
            <a:ext cx="9144000" cy="179387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27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6200" y="6400800"/>
            <a:ext cx="3200400" cy="284163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0C5B100-5ABE-4853-B427-CA1C2102121D}" type="datetimeFigureOut">
              <a:rPr lang="zh-CN" altLang="en-US"/>
              <a:pPr>
                <a:defRPr/>
              </a:pPr>
              <a:t>2017/12/21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5334000" y="6400800"/>
            <a:ext cx="3733800" cy="284163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114800" y="6400800"/>
            <a:ext cx="914400" cy="284163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8FCDBA4-C86B-40E5-9B64-82CED008185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9144000" cy="10795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3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软雅黑" pitchFamily="34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软雅黑" pitchFamily="34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软雅黑" pitchFamily="34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  <a:ea typeface="微软雅黑" pitchFamily="34" charset="-122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ß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Þ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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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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59.67.127.105/KJ/business/login.js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"/>
          <p:cNvSpPr>
            <a:spLocks noGrp="1"/>
          </p:cNvSpPr>
          <p:nvPr>
            <p:ph type="ctrTitle"/>
          </p:nvPr>
        </p:nvSpPr>
        <p:spPr>
          <a:xfrm>
            <a:off x="755650" y="908050"/>
            <a:ext cx="7772400" cy="1538288"/>
          </a:xfrm>
        </p:spPr>
        <p:txBody>
          <a:bodyPr/>
          <a:lstStyle/>
          <a:p>
            <a:pPr eaLnBrk="1" hangingPunct="1"/>
            <a:r>
              <a:rPr lang="zh-CN" altLang="en-US" dirty="0" smtClean="0"/>
              <a:t>天津商业大学社科管理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系统成果登记使用说明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14688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zh-CN" altLang="en-US" dirty="0" smtClean="0">
                <a:latin typeface="+mn-ea"/>
              </a:rPr>
              <a:t>社科管理处</a:t>
            </a:r>
            <a:endParaRPr lang="en-US" altLang="zh-CN" dirty="0" smtClean="0">
              <a:latin typeface="+mn-ea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CN" dirty="0" smtClean="0">
                <a:latin typeface="+mn-ea"/>
              </a:rPr>
              <a:t>2017-12-21</a:t>
            </a:r>
            <a:endParaRPr lang="zh-CN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288" y="404813"/>
            <a:ext cx="8229600" cy="777875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zh-CN" altLang="en-US" dirty="0" smtClean="0"/>
              <a:t>一：</a:t>
            </a:r>
            <a:r>
              <a:rPr lang="zh-CN" altLang="zh-CN" dirty="0" smtClean="0"/>
              <a:t>登录说明</a:t>
            </a:r>
            <a:br>
              <a:rPr lang="zh-CN" altLang="zh-CN" dirty="0" smtClean="0"/>
            </a:br>
            <a:endParaRPr lang="zh-CN" altLang="en-US" dirty="0"/>
          </a:p>
        </p:txBody>
      </p:sp>
      <p:sp>
        <p:nvSpPr>
          <p:cNvPr id="13315" name="内容占位符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2159000"/>
          </a:xfrm>
        </p:spPr>
        <p:txBody>
          <a:bodyPr/>
          <a:lstStyle/>
          <a:p>
            <a:pPr eaLnBrk="1" hangingPunct="1"/>
            <a:r>
              <a:rPr lang="en-US" altLang="zh-CN" smtClean="0"/>
              <a:t>1.</a:t>
            </a:r>
            <a:r>
              <a:rPr lang="zh-CN" altLang="en-US" smtClean="0"/>
              <a:t>进入系统：</a:t>
            </a:r>
            <a:endParaRPr lang="en-US" altLang="zh-CN" smtClean="0"/>
          </a:p>
          <a:p>
            <a:pPr eaLnBrk="1" hangingPunct="1"/>
            <a:r>
              <a:rPr lang="zh-CN" altLang="zh-CN" smtClean="0"/>
              <a:t>方式一：直接输入网址：</a:t>
            </a:r>
            <a:r>
              <a:rPr lang="en-US" altLang="zh-CN" u="sng" smtClean="0">
                <a:hlinkClick r:id="rId2"/>
              </a:rPr>
              <a:t>http://59.67.127.105/SK/business/login.jsp</a:t>
            </a:r>
            <a:r>
              <a:rPr lang="zh-CN" altLang="zh-CN" smtClean="0"/>
              <a:t>进入系统。</a:t>
            </a:r>
          </a:p>
        </p:txBody>
      </p:sp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2924175"/>
            <a:ext cx="29337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7088" y="3284538"/>
            <a:ext cx="4105275" cy="20621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CN" altLang="zh-CN" sz="3200" dirty="0">
                <a:latin typeface="+mn-lt"/>
                <a:ea typeface="+mn-ea"/>
              </a:rPr>
              <a:t>方式</a:t>
            </a:r>
            <a:r>
              <a:rPr lang="zh-CN" altLang="en-US" sz="3200" dirty="0">
                <a:latin typeface="+mn-lt"/>
                <a:ea typeface="+mn-ea"/>
              </a:rPr>
              <a:t>二</a:t>
            </a:r>
            <a:r>
              <a:rPr lang="zh-CN" altLang="zh-CN" sz="3200" dirty="0">
                <a:latin typeface="+mn-lt"/>
                <a:ea typeface="+mn-ea"/>
              </a:rPr>
              <a:t>：登陆商业大学</a:t>
            </a:r>
            <a:r>
              <a:rPr lang="zh-CN" altLang="en-US" sz="3200" dirty="0">
                <a:latin typeface="+mn-lt"/>
                <a:ea typeface="+mn-ea"/>
              </a:rPr>
              <a:t>信息门户，选择右侧科研系统（社科版）直接登录</a:t>
            </a:r>
            <a:r>
              <a:rPr lang="zh-CN" altLang="en-US" dirty="0"/>
              <a:t>。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内容占位符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810250"/>
          </a:xfrm>
        </p:spPr>
        <p:txBody>
          <a:bodyPr/>
          <a:lstStyle/>
          <a:p>
            <a:pPr eaLnBrk="1" hangingPunct="1"/>
            <a:r>
              <a:rPr lang="en-US" altLang="zh-CN" smtClean="0"/>
              <a:t>2.</a:t>
            </a:r>
            <a:r>
              <a:rPr lang="zh-CN" altLang="zh-CN" smtClean="0"/>
              <a:t>管理平台入口：类型选择：普通</a:t>
            </a:r>
            <a:endParaRPr lang="zh-CN" altLang="en-US" smtClean="0"/>
          </a:p>
        </p:txBody>
      </p:sp>
      <p:pic>
        <p:nvPicPr>
          <p:cNvPr id="14339" name="图片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01738" y="1700213"/>
            <a:ext cx="6380162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264275"/>
          </a:xfrm>
        </p:spPr>
        <p:txBody>
          <a:bodyPr/>
          <a:lstStyle/>
          <a:p>
            <a:pPr eaLnBrk="1" hangingPunct="1"/>
            <a:r>
              <a:rPr lang="en-US" altLang="zh-CN" smtClean="0"/>
              <a:t>3.</a:t>
            </a:r>
            <a:r>
              <a:rPr lang="zh-CN" altLang="en-US" smtClean="0"/>
              <a:t>用户名和密码：</a:t>
            </a:r>
            <a:endParaRPr lang="en-US" altLang="zh-CN" smtClean="0"/>
          </a:p>
          <a:p>
            <a:pPr eaLnBrk="1" hangingPunct="1"/>
            <a:r>
              <a:rPr lang="zh-CN" altLang="zh-CN" smtClean="0"/>
              <a:t>用户名：</a:t>
            </a:r>
            <a:r>
              <a:rPr lang="en-US" altLang="zh-CN" smtClean="0"/>
              <a:t>2012</a:t>
            </a:r>
            <a:r>
              <a:rPr lang="zh-CN" altLang="zh-CN" smtClean="0"/>
              <a:t>年以及之前入职的教师：</a:t>
            </a:r>
            <a:r>
              <a:rPr lang="en-US" altLang="zh-CN" smtClean="0"/>
              <a:t>92012+</a:t>
            </a:r>
            <a:r>
              <a:rPr lang="zh-CN" altLang="zh-CN" smtClean="0"/>
              <a:t>工号；</a:t>
            </a:r>
          </a:p>
          <a:p>
            <a:pPr eaLnBrk="1" hangingPunct="1"/>
            <a:r>
              <a:rPr lang="en-US" altLang="zh-CN" smtClean="0"/>
              <a:t>          2013</a:t>
            </a:r>
            <a:r>
              <a:rPr lang="zh-CN" altLang="zh-CN" smtClean="0"/>
              <a:t>年入职的为：</a:t>
            </a:r>
            <a:r>
              <a:rPr lang="en-US" altLang="zh-CN" smtClean="0"/>
              <a:t>92013+</a:t>
            </a:r>
            <a:r>
              <a:rPr lang="zh-CN" altLang="zh-CN" smtClean="0"/>
              <a:t>工号；</a:t>
            </a:r>
          </a:p>
          <a:p>
            <a:pPr eaLnBrk="1" hangingPunct="1"/>
            <a:r>
              <a:rPr lang="en-US" altLang="zh-CN" smtClean="0"/>
              <a:t>          2014</a:t>
            </a:r>
            <a:r>
              <a:rPr lang="zh-CN" altLang="zh-CN" smtClean="0"/>
              <a:t>年入职的为：</a:t>
            </a:r>
            <a:r>
              <a:rPr lang="en-US" altLang="zh-CN" smtClean="0"/>
              <a:t>92014+</a:t>
            </a:r>
            <a:r>
              <a:rPr lang="zh-CN" altLang="zh-CN" smtClean="0"/>
              <a:t>工号；</a:t>
            </a:r>
            <a:r>
              <a:rPr lang="zh-CN" altLang="en-US" smtClean="0"/>
              <a:t>新入职尚未分配账号密码的老师联系科技处。</a:t>
            </a:r>
            <a:endParaRPr lang="zh-CN" altLang="zh-CN" smtClean="0"/>
          </a:p>
          <a:p>
            <a:pPr eaLnBrk="1" hangingPunct="1"/>
            <a:r>
              <a:rPr lang="zh-CN" altLang="zh-CN" smtClean="0"/>
              <a:t>密码：工号；</a:t>
            </a:r>
          </a:p>
          <a:p>
            <a:pPr eaLnBrk="1" hangingPunct="1"/>
            <a:r>
              <a:rPr lang="zh-CN" altLang="zh-CN" smtClean="0"/>
              <a:t>再填写验证码即可完成</a:t>
            </a:r>
            <a:r>
              <a:rPr lang="zh-CN" altLang="en-US" smtClean="0"/>
              <a:t>教师</a:t>
            </a:r>
            <a:r>
              <a:rPr lang="en-US" altLang="zh-CN" smtClean="0"/>
              <a:t>(</a:t>
            </a:r>
            <a:r>
              <a:rPr lang="zh-CN" altLang="en-US" smtClean="0"/>
              <a:t>包括科研秘书</a:t>
            </a:r>
            <a:r>
              <a:rPr lang="en-US" altLang="zh-CN" smtClean="0"/>
              <a:t>)</a:t>
            </a:r>
            <a:r>
              <a:rPr lang="zh-CN" altLang="en-US" smtClean="0"/>
              <a:t>个人身份</a:t>
            </a:r>
            <a:r>
              <a:rPr lang="zh-CN" altLang="zh-CN" smtClean="0"/>
              <a:t>登陆。</a:t>
            </a:r>
          </a:p>
          <a:p>
            <a:pPr eaLnBrk="1" hangingPunct="1"/>
            <a:r>
              <a:rPr lang="zh-CN" altLang="zh-CN" smtClean="0"/>
              <a:t>角色级别</a:t>
            </a:r>
            <a:r>
              <a:rPr lang="zh-CN" altLang="en-US" smtClean="0"/>
              <a:t>分</a:t>
            </a:r>
            <a:r>
              <a:rPr lang="zh-CN" altLang="zh-CN" smtClean="0"/>
              <a:t>“个人”、“院级”、“校级”级别</a:t>
            </a:r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zh-CN" altLang="en-US" sz="3600" smtClean="0"/>
              <a:t>二：成果登记</a:t>
            </a:r>
          </a:p>
        </p:txBody>
      </p:sp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611188" y="1268413"/>
            <a:ext cx="76327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8775">
              <a:buFont typeface="Wingdings" pitchFamily="2" charset="2"/>
              <a:buChar char="Ø"/>
            </a:pPr>
            <a:r>
              <a:rPr lang="zh-CN" altLang="en-US" sz="2400" b="1"/>
              <a:t>教师选择我的成果</a:t>
            </a:r>
            <a:r>
              <a:rPr lang="en-US" altLang="zh-CN" sz="2400" b="1"/>
              <a:t>-</a:t>
            </a:r>
            <a:r>
              <a:rPr lang="zh-CN" altLang="en-US" sz="2400" b="1"/>
              <a:t>论文成果即可查看自己近几年发表的论文情况，点击右上角的新增，系统会弹出论文新增主界面，填写论文的相关信息即可，标注红色星号的为必填项。</a:t>
            </a:r>
          </a:p>
        </p:txBody>
      </p:sp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468313" y="4365625"/>
            <a:ext cx="77120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8775">
              <a:buFont typeface="Wingdings" pitchFamily="2" charset="2"/>
              <a:buChar char="Ø"/>
            </a:pPr>
            <a:r>
              <a:rPr lang="zh-CN" altLang="en-US" sz="2400" b="1"/>
              <a:t>发表出版时间以期刊正式出版时间为准，不是网络出版时间。</a:t>
            </a:r>
            <a:endParaRPr lang="en-US" altLang="zh-CN" sz="2400" b="1"/>
          </a:p>
        </p:txBody>
      </p:sp>
      <p:sp>
        <p:nvSpPr>
          <p:cNvPr id="16389" name="TextBox 9"/>
          <p:cNvSpPr txBox="1">
            <a:spLocks noChangeArrowheads="1"/>
          </p:cNvSpPr>
          <p:nvPr/>
        </p:nvSpPr>
        <p:spPr bwMode="auto">
          <a:xfrm>
            <a:off x="611188" y="3141663"/>
            <a:ext cx="7416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8775">
              <a:buFont typeface="Wingdings" pitchFamily="2" charset="2"/>
              <a:buChar char="Ø"/>
            </a:pPr>
            <a:r>
              <a:rPr lang="zh-CN" altLang="en-US" sz="2400" b="1"/>
              <a:t>一般的期刊论文类型选择期刊论文，会议论文出版的论文集论文类型选择论文集。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4"/>
          <p:cNvSpPr txBox="1">
            <a:spLocks noChangeArrowheads="1"/>
          </p:cNvSpPr>
          <p:nvPr/>
        </p:nvSpPr>
        <p:spPr bwMode="auto">
          <a:xfrm>
            <a:off x="539750" y="260350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endParaRPr lang="en-US" altLang="zh-CN" sz="2400" b="1" dirty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altLang="zh-CN" sz="2400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zh-CN" sz="2400" b="1" dirty="0" smtClean="0"/>
              <a:t>      </a:t>
            </a:r>
            <a:r>
              <a:rPr lang="zh-CN" altLang="en-US" sz="2400" b="1" dirty="0"/>
              <a:t>著作模块的操作情况和论文类似。</a:t>
            </a:r>
            <a:endParaRPr lang="en-US" altLang="zh-CN" sz="2400" b="1" dirty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zh-CN" sz="2400" b="1" dirty="0"/>
              <a:t>      </a:t>
            </a:r>
            <a:r>
              <a:rPr lang="zh-CN" altLang="en-US" sz="2400" b="1" dirty="0"/>
              <a:t>教师本年度参加的学术会议在我的学术交流</a:t>
            </a:r>
            <a:r>
              <a:rPr lang="en-US" altLang="zh-CN" sz="2400" b="1" dirty="0"/>
              <a:t>-</a:t>
            </a:r>
            <a:r>
              <a:rPr lang="zh-CN" altLang="en-US" sz="2400" b="1" dirty="0"/>
              <a:t>参加会     议一栏填写相关信息</a:t>
            </a:r>
            <a:r>
              <a:rPr lang="zh-CN" altLang="en-US" sz="2400" b="1" dirty="0" smtClean="0"/>
              <a:t>。</a:t>
            </a:r>
            <a:endParaRPr lang="en-US" altLang="zh-CN" sz="2400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zh-CN" sz="2400" b="1" dirty="0"/>
              <a:t> </a:t>
            </a:r>
            <a:r>
              <a:rPr lang="en-US" altLang="zh-CN" sz="2400" b="1" dirty="0" smtClean="0"/>
              <a:t>     </a:t>
            </a:r>
            <a:r>
              <a:rPr lang="zh-CN" altLang="en-US" sz="2400" b="1" dirty="0" smtClean="0"/>
              <a:t>论文著作等成果信息录入完毕后，须先保存，然后点击“提交”，成果录入正式完成，教学秘书方可审核。</a:t>
            </a:r>
            <a:endParaRPr lang="en-US" altLang="zh-CN" sz="2400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altLang="zh-CN" sz="2400" b="1" dirty="0"/>
          </a:p>
          <a:p>
            <a:pPr>
              <a:lnSpc>
                <a:spcPct val="150000"/>
              </a:lnSpc>
            </a:pP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内容占位符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449887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altLang="zh-CN" smtClean="0"/>
              <a:t>       </a:t>
            </a:r>
            <a:r>
              <a:rPr lang="zh-CN" altLang="zh-CN" smtClean="0"/>
              <a:t>老师</a:t>
            </a:r>
            <a:r>
              <a:rPr lang="zh-CN" altLang="en-US" smtClean="0"/>
              <a:t>在</a:t>
            </a:r>
            <a:r>
              <a:rPr lang="zh-CN" altLang="zh-CN" smtClean="0"/>
              <a:t>使用系统</a:t>
            </a:r>
            <a:r>
              <a:rPr lang="zh-CN" altLang="en-US" smtClean="0"/>
              <a:t>时</a:t>
            </a:r>
            <a:r>
              <a:rPr lang="zh-CN" altLang="zh-CN" smtClean="0"/>
              <a:t>有任何疑问，</a:t>
            </a:r>
            <a:r>
              <a:rPr lang="zh-CN" altLang="en-US" smtClean="0"/>
              <a:t>可拨打电话</a:t>
            </a:r>
            <a:r>
              <a:rPr lang="en-US" altLang="zh-CN" u="sng" smtClean="0">
                <a:solidFill>
                  <a:srgbClr val="00B050"/>
                </a:solidFill>
              </a:rPr>
              <a:t>26669411</a:t>
            </a:r>
            <a:r>
              <a:rPr lang="zh-CN" altLang="en-US" smtClean="0">
                <a:solidFill>
                  <a:srgbClr val="00B050"/>
                </a:solidFill>
              </a:rPr>
              <a:t>与</a:t>
            </a:r>
            <a:r>
              <a:rPr lang="zh-CN" altLang="en-US" smtClean="0"/>
              <a:t>张冰老师或者</a:t>
            </a:r>
            <a:r>
              <a:rPr lang="en-US" altLang="zh-CN" smtClean="0"/>
              <a:t>26675767</a:t>
            </a:r>
            <a:r>
              <a:rPr lang="zh-CN" altLang="en-US" smtClean="0"/>
              <a:t>与韩立龙老师联系</a:t>
            </a:r>
            <a:r>
              <a:rPr lang="zh-CN" altLang="zh-CN" smtClean="0"/>
              <a:t>，感谢各位老师的密切配合！</a:t>
            </a:r>
          </a:p>
          <a:p>
            <a:pPr eaLnBrk="1" hangingPunct="1"/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686</TotalTime>
  <Words>330</Words>
  <Application>Microsoft Office PowerPoint</Application>
  <PresentationFormat>全屏显示(4:3)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暗香扑面</vt:lpstr>
      <vt:lpstr>天津商业大学社科管理 系统成果登记使用说明</vt:lpstr>
      <vt:lpstr>一：登录说明 </vt:lpstr>
      <vt:lpstr>幻灯片 3</vt:lpstr>
      <vt:lpstr>幻灯片 4</vt:lpstr>
      <vt:lpstr>二：成果登记</vt:lpstr>
      <vt:lpstr>幻灯片 6</vt:lpstr>
      <vt:lpstr>幻灯片 7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user</cp:lastModifiedBy>
  <cp:revision>153</cp:revision>
  <dcterms:created xsi:type="dcterms:W3CDTF">2014-10-16T02:12:49Z</dcterms:created>
  <dcterms:modified xsi:type="dcterms:W3CDTF">2017-12-21T07:36:11Z</dcterms:modified>
</cp:coreProperties>
</file>